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90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2515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89543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5111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151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373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54088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7750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702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42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7960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8820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947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029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3757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5614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469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D93C8-C09D-4676-B8F1-D184C50DCECB}" type="datetimeFigureOut">
              <a:rPr lang="en-GB" smtClean="0"/>
              <a:t>03/11/2022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FC607-0E58-46C7-A0A7-F77ECCE062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8753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97DD88-E586-F3E9-409E-7289FCBABB9C}"/>
              </a:ext>
            </a:extLst>
          </p:cNvPr>
          <p:cNvSpPr txBox="1"/>
          <p:nvPr/>
        </p:nvSpPr>
        <p:spPr>
          <a:xfrm>
            <a:off x="2133600" y="1490008"/>
            <a:ext cx="84378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/>
              <a:t>COMP3000 PROJECT</a:t>
            </a:r>
          </a:p>
          <a:p>
            <a:r>
              <a:rPr lang="en-GB" sz="6000" b="1" i="1" dirty="0"/>
              <a:t>VARIANCE</a:t>
            </a:r>
          </a:p>
        </p:txBody>
      </p:sp>
    </p:spTree>
    <p:extLst>
      <p:ext uri="{BB962C8B-B14F-4D97-AF65-F5344CB8AC3E}">
        <p14:creationId xmlns:p14="http://schemas.microsoft.com/office/powerpoint/2010/main" val="2186877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9799B-7DFA-821C-8E03-6E6A101B6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en-GB" dirty="0"/>
              <a:t>SPRINT 1 RESULTS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4C8F604-C898-57D8-7E0D-A3C40BC2A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en-US" dirty="0"/>
              <a:t>Completed basic top-down player controller in C++</a:t>
            </a:r>
          </a:p>
          <a:p>
            <a:r>
              <a:rPr lang="en-US" dirty="0"/>
              <a:t>Retargeted animations for new character model from UE5 mannequin default</a:t>
            </a:r>
          </a:p>
          <a:p>
            <a:r>
              <a:rPr lang="en-US" dirty="0"/>
              <a:t>Selected several external 3D assets to use</a:t>
            </a:r>
          </a:p>
          <a:p>
            <a:r>
              <a:rPr lang="en-US" dirty="0"/>
              <a:t>Planned out early methodology for dungeon generation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FA7B6B-ACCD-4787-53CB-FC5ADC08DE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0" r="12862" b="-4"/>
          <a:stretch/>
        </p:blipFill>
        <p:spPr>
          <a:xfrm>
            <a:off x="7619998" y="780235"/>
            <a:ext cx="3425199" cy="2337870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166465" y="0"/>
                </a:moveTo>
                <a:lnTo>
                  <a:pt x="3425199" y="0"/>
                </a:lnTo>
                <a:lnTo>
                  <a:pt x="3425199" y="2337870"/>
                </a:lnTo>
                <a:lnTo>
                  <a:pt x="0" y="2337870"/>
                </a:lnTo>
                <a:lnTo>
                  <a:pt x="0" y="166465"/>
                </a:lnTo>
                <a:cubicBezTo>
                  <a:pt x="0" y="74529"/>
                  <a:pt x="74529" y="0"/>
                  <a:pt x="166465" y="0"/>
                </a:cubicBez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FD7CA1-A8F6-90EE-1CE4-8254D37E03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571"/>
          <a:stretch/>
        </p:blipFill>
        <p:spPr>
          <a:xfrm>
            <a:off x="7619998" y="3282697"/>
            <a:ext cx="3425199" cy="2337870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0" y="0"/>
                </a:moveTo>
                <a:lnTo>
                  <a:pt x="3425199" y="0"/>
                </a:lnTo>
                <a:lnTo>
                  <a:pt x="3425199" y="2171405"/>
                </a:lnTo>
                <a:cubicBezTo>
                  <a:pt x="3425199" y="2263341"/>
                  <a:pt x="3350670" y="2337870"/>
                  <a:pt x="3258734" y="2337870"/>
                </a:cubicBezTo>
                <a:lnTo>
                  <a:pt x="0" y="2337870"/>
                </a:ln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2990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E8E9E-09B5-6DF1-3D58-1EFCC470D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2Xeytgmmfi">
            <a:hlinkClick r:id="" action="ppaction://media"/>
            <a:extLst>
              <a:ext uri="{FF2B5EF4-FFF2-40B4-BE49-F238E27FC236}">
                <a16:creationId xmlns:a16="http://schemas.microsoft.com/office/drawing/2014/main" id="{CBB73AEE-BEDD-8CF1-CD5D-E41E574EE02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71" y="187775"/>
            <a:ext cx="11949019" cy="6434530"/>
          </a:xfrm>
        </p:spPr>
      </p:pic>
    </p:spTree>
    <p:extLst>
      <p:ext uri="{BB962C8B-B14F-4D97-AF65-F5344CB8AC3E}">
        <p14:creationId xmlns:p14="http://schemas.microsoft.com/office/powerpoint/2010/main" val="4094800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9E5F-2EEA-A4F5-BC07-57433F92D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Sprint 2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2F6F9-8A15-5006-8440-2616BAA41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 some interaction to the player (Dash, attack, sprint?)</a:t>
            </a:r>
          </a:p>
          <a:p>
            <a:r>
              <a:rPr lang="en-GB" dirty="0"/>
              <a:t>Add custom animation state machine</a:t>
            </a:r>
          </a:p>
          <a:p>
            <a:r>
              <a:rPr lang="en-GB" dirty="0"/>
              <a:t>Concept level design for rooms</a:t>
            </a:r>
          </a:p>
          <a:p>
            <a:r>
              <a:rPr lang="en-GB" dirty="0"/>
              <a:t>Setup basic enemy controller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557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12</TotalTime>
  <Words>68</Words>
  <Application>Microsoft Office PowerPoint</Application>
  <PresentationFormat>Widescreen</PresentationFormat>
  <Paragraphs>12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Tw Cen MT</vt:lpstr>
      <vt:lpstr>Circuit</vt:lpstr>
      <vt:lpstr>PowerPoint Presentation</vt:lpstr>
      <vt:lpstr>SPRINT 1 RESULTS</vt:lpstr>
      <vt:lpstr>PowerPoint Presentation</vt:lpstr>
      <vt:lpstr>Sprint 2 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(s) Callum Stables</dc:creator>
  <cp:lastModifiedBy>(s) Callum Stables</cp:lastModifiedBy>
  <cp:revision>2</cp:revision>
  <dcterms:created xsi:type="dcterms:W3CDTF">2022-11-03T23:00:33Z</dcterms:created>
  <dcterms:modified xsi:type="dcterms:W3CDTF">2022-11-03T23:16:48Z</dcterms:modified>
</cp:coreProperties>
</file>

<file path=docProps/thumbnail.jpeg>
</file>